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2669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SX-70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相机的使用说明书的部分内容。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197422"/>
            <a:ext cx="11485848" cy="1511498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91659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SX-70 Cameras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Folding Models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Segoe UI Symbol" panose="020B0502040204020203" pitchFamily="34" charset="0"/>
              </a:rPr>
              <a:t>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SX-70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Segoe UI Symbol" panose="020B0502040204020203" pitchFamily="34" charset="0"/>
              </a:rPr>
              <a:t>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SX-70 Model 2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Segoe UI Symbol" panose="020B0502040204020203" pitchFamily="34" charset="0"/>
              </a:rPr>
              <a:t>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SX-70 Alpha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Segoe UI Symbol" panose="020B0502040204020203" pitchFamily="34" charset="0"/>
              </a:rPr>
              <a:t>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SX-70 Model 3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Segoe UI Symbol" panose="020B0502040204020203" pitchFamily="34" charset="0"/>
              </a:rPr>
              <a:t>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SX-70 Sonar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Autofocus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Cuide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more information about SX-70 cameras and other Polaroid products, contact Americas Business Center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1-800-343-5000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088062"/>
              </p:ext>
            </p:extLst>
          </p:nvPr>
        </p:nvGraphicFramePr>
        <p:xfrm>
          <a:off x="548640" y="1063277"/>
          <a:ext cx="11093132" cy="4800456"/>
        </p:xfrm>
        <a:graphic>
          <a:graphicData uri="http://schemas.openxmlformats.org/drawingml/2006/table">
            <a:tbl>
              <a:tblPr firstRow="1" firstCol="1" bandRow="1"/>
              <a:tblGrid>
                <a:gridCol w="4682470">
                  <a:extLst>
                    <a:ext uri="{9D8B030D-6E8A-4147-A177-3AD203B41FA5}">
                      <a16:colId xmlns:a16="http://schemas.microsoft.com/office/drawing/2014/main" val="2965823975"/>
                    </a:ext>
                  </a:extLst>
                </a:gridCol>
                <a:gridCol w="6410662">
                  <a:extLst>
                    <a:ext uri="{9D8B030D-6E8A-4147-A177-3AD203B41FA5}">
                      <a16:colId xmlns:a16="http://schemas.microsoft.com/office/drawing/2014/main" val="1828444385"/>
                    </a:ext>
                  </a:extLst>
                </a:gridCol>
              </a:tblGrid>
              <a:tr h="2057256">
                <a:tc row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Opening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&amp;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Closing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Camera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Open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sides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viewfinder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cap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surface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Lift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straight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up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until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cover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support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locks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close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camera,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push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cover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support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rear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后部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Hold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camera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left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hand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Fingers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mustn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touch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exit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slot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槽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bellows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防尘器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7205518"/>
                  </a:ext>
                </a:extLst>
              </a:tr>
              <a:tr h="246870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2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eyes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close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Hold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camera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still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22115" algn="l"/>
                          <a:tab pos="6862445" algn="l"/>
                          <a:tab pos="7377430" algn="l"/>
                          <a:tab pos="9617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Press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shutter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button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down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until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picture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22875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 instruction, how many folding models do SX-70 cameras 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1553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4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1553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6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3241" y="8381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34566" y="23488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细节理解题。根据图片中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“Folding Models”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折叠型号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）下列出的内容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“SX-70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SX-70 Model 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SX-70 Alpha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SX-70 Model 3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SX-70 Sonar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Autofocus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本文一共列举了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SX-70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相机的折叠型号。故选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be put in 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Controlling the light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Cleaning the camera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Pushing the cover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Taking the picture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522" y="893036"/>
            <a:ext cx="3181078" cy="4416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74533" y="83814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“Bring your eyes close. Hold your camera still. Press the shutter button all the way down until the picture is taken.”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此处描述的是拍照时的具体动作和要求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如靠近眼睛看、保持相机稳定、按下快门直到拍完照片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所以此处应填关于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拍照（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Taking the picture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的内容。故选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information can you get from the user guide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Touch the bellows to make sure the camera is clean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Push the cover support to the front when closing the camera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open the viewfinder cap, you need to lift it straight 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some tips to use SX-70 Cameras and other products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9935" y="838146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C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“Open the sides of the viewfinder cap on the surface. Lift straight up until cover support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locks.”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为了打开取景器盖只需向上直拉。故选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279</Words>
  <Application>Microsoft Office PowerPoint</Application>
  <PresentationFormat>自定义</PresentationFormat>
  <Paragraphs>40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449</cp:revision>
  <dcterms:created xsi:type="dcterms:W3CDTF">2020-11-06T05:24:00Z</dcterms:created>
  <dcterms:modified xsi:type="dcterms:W3CDTF">2025-09-17T12:22:23Z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